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1" r:id="rId1"/>
  </p:sldMasterIdLst>
  <p:sldIdLst>
    <p:sldId id="256" r:id="rId2"/>
    <p:sldId id="258" r:id="rId3"/>
    <p:sldId id="257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43"/>
  </p:normalViewPr>
  <p:slideViewPr>
    <p:cSldViewPr snapToGrid="0" snapToObjects="1">
      <p:cViewPr>
        <p:scale>
          <a:sx n="86" d="100"/>
          <a:sy n="86" d="100"/>
        </p:scale>
        <p:origin x="-7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10387963" y="5038579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20726" y="776289"/>
            <a:ext cx="10750549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20726" y="2250280"/>
            <a:ext cx="10750549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828800" y="6012657"/>
            <a:ext cx="77216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AAD347D-5ACD-4C99-B74B-A9C85AD731AF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828800" y="5650705"/>
            <a:ext cx="77216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189663" y="5752308"/>
            <a:ext cx="67056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82808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88608" y="6480048"/>
            <a:ext cx="2844800" cy="301752"/>
          </a:xfrm>
        </p:spPr>
        <p:txBody>
          <a:bodyPr/>
          <a:lstStyle/>
          <a:p>
            <a:fld id="{4509A250-FF31-4206-8172-F9D3106AACB1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480970"/>
            <a:ext cx="5680075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9379" y="7035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10387963" y="93786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4176" y="6477000"/>
            <a:ext cx="2844800" cy="304800"/>
          </a:xfrm>
        </p:spPr>
        <p:txBody>
          <a:bodyPr/>
          <a:lstStyle/>
          <a:p>
            <a:fld id="{9796027F-7875-4030-9381-8BD8C4F219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2501" y="6480970"/>
            <a:ext cx="5680075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68075" y="809625"/>
            <a:ext cx="670560" cy="300831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8625059" y="9381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71465"/>
            <a:ext cx="9652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633536"/>
            <a:ext cx="51816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9796027F-7875-4030-9381-8BD8C4F219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0075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31" y="290732"/>
            <a:ext cx="14224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0008" y="290732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820008" y="3427124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696307" y="290732"/>
            <a:ext cx="9144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6307" y="3427124"/>
            <a:ext cx="9144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0736" cy="301752"/>
          </a:xfrm>
        </p:spPr>
        <p:txBody>
          <a:bodyPr/>
          <a:lstStyle/>
          <a:p>
            <a:fld id="{9796027F-7875-4030-9381-8BD8C4F219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1472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119360" y="6483096"/>
            <a:ext cx="670560" cy="301752"/>
          </a:xfrm>
        </p:spPr>
        <p:txBody>
          <a:bodyPr/>
          <a:lstStyle>
            <a:lvl1pPr algn="ctr">
              <a:defRPr/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4509A250-FF31-4206-8172-F9D3106AACB1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481891"/>
            <a:ext cx="5680075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367664"/>
            <a:ext cx="12192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514475" y="367664"/>
            <a:ext cx="32512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868333" y="320040"/>
            <a:ext cx="7034784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71968" y="6556248"/>
            <a:ext cx="2844800" cy="301752"/>
          </a:xfrm>
        </p:spPr>
        <p:txBody>
          <a:bodyPr/>
          <a:lstStyle>
            <a:lvl1pPr>
              <a:defRPr sz="900"/>
            </a:lvl1pPr>
          </a:lstStyle>
          <a:p>
            <a:fld id="{4509A250-FF31-4206-8172-F9D3106AACB1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14475" y="6556248"/>
            <a:ext cx="6857493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214101" y="6556248"/>
            <a:ext cx="670560" cy="301752"/>
          </a:xfrm>
        </p:spPr>
        <p:txBody>
          <a:bodyPr/>
          <a:lstStyle>
            <a:lvl1pPr>
              <a:defRPr sz="900"/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150896"/>
            <a:ext cx="12192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17649" y="373966"/>
            <a:ext cx="9777984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5867400"/>
            <a:ext cx="9777984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44256" y="6556248"/>
            <a:ext cx="2804160" cy="301752"/>
          </a:xfrm>
        </p:spPr>
        <p:txBody>
          <a:bodyPr/>
          <a:lstStyle>
            <a:lvl1pPr>
              <a:defRPr sz="900"/>
            </a:lvl1pPr>
          </a:lstStyle>
          <a:p>
            <a:fld id="{4509A250-FF31-4206-8172-F9D3106AACB1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60576" y="6557169"/>
            <a:ext cx="6597429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56256" y="6556248"/>
            <a:ext cx="487680" cy="301752"/>
          </a:xfrm>
        </p:spPr>
        <p:txBody>
          <a:bodyPr/>
          <a:lstStyle>
            <a:lvl1pPr algn="ctr">
              <a:defRPr sz="900"/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381000"/>
            <a:ext cx="2540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9379" y="14069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8625059" y="4948410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882808"/>
            <a:ext cx="109728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388608" y="6480969"/>
            <a:ext cx="28448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481891"/>
            <a:ext cx="5680075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119360" y="6480969"/>
            <a:ext cx="67056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hf sldNum="0" hdr="0" ftr="0" dt="0"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FpmXqPyrd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A9628A-4A3A-CB42-88ED-82E5DD792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363" y="-1374913"/>
            <a:ext cx="9251743" cy="3329581"/>
          </a:xfrm>
        </p:spPr>
        <p:txBody>
          <a:bodyPr/>
          <a:lstStyle/>
          <a:p>
            <a:r>
              <a:rPr lang="en-US" sz="4000" b="1" dirty="0" smtClean="0"/>
              <a:t>BURGER KING RESTAURANT</a:t>
            </a:r>
            <a:endParaRPr lang="en-US" sz="4000" b="1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A6124C0-4141-3547-A528-ADFBC8DC5A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4224" y="4909901"/>
            <a:ext cx="8825658" cy="8614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Image result for king burger restaur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222" y="2038133"/>
            <a:ext cx="4533879" cy="301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834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CF40D3-AD3B-5644-A194-8C9C3F0A8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9F7B025-CA20-4F4F-A00A-D0944CE09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Waiting for too long</a:t>
            </a:r>
          </a:p>
          <a:p>
            <a:r>
              <a:rPr lang="en-US" dirty="0" smtClean="0"/>
              <a:t>Burger not same size and quality as advertised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05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095DFFD-B7F4-F947-9B57-31759455B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OBJECTIVE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8C1B026-5C35-4D4A-86AD-397FF7AE5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Waiting for too long</a:t>
            </a: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www.youtube.com/watch?v=AFpmXqPyrdY</a:t>
            </a:r>
            <a:endParaRPr lang="en-US" dirty="0" smtClean="0"/>
          </a:p>
          <a:p>
            <a:r>
              <a:rPr lang="en-US" dirty="0" smtClean="0"/>
              <a:t>Burger not </a:t>
            </a:r>
            <a:r>
              <a:rPr lang="en-US" dirty="0"/>
              <a:t>same </a:t>
            </a:r>
            <a:r>
              <a:rPr lang="en-US" dirty="0" smtClean="0"/>
              <a:t>size and quality </a:t>
            </a:r>
            <a:r>
              <a:rPr lang="en-US" dirty="0"/>
              <a:t>as </a:t>
            </a:r>
            <a:r>
              <a:rPr lang="en-US" dirty="0" smtClean="0"/>
              <a:t>advertised</a:t>
            </a:r>
            <a:endParaRPr lang="en-US" dirty="0"/>
          </a:p>
          <a:p>
            <a:r>
              <a:rPr lang="en-US" dirty="0"/>
              <a:t>https://www.youtube.com/watch?v=XrZFM2nvLXA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69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80B157-C277-1548-9A07-2DD51B875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SOLUTION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Faster service delivery </a:t>
            </a:r>
          </a:p>
          <a:p>
            <a:r>
              <a:rPr lang="en-US" dirty="0" smtClean="0"/>
              <a:t>Good quality burgers </a:t>
            </a:r>
            <a:endParaRPr lang="en-US" dirty="0"/>
          </a:p>
        </p:txBody>
      </p:sp>
      <p:pic>
        <p:nvPicPr>
          <p:cNvPr id="2050" name="Picture 2" descr="Image result for a happy customer carrying a burger at  king burger restaur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312" y="2074068"/>
            <a:ext cx="4187541" cy="372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700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2B5288-B019-B84E-B8C8-D2B1F2C0B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465" y="970511"/>
            <a:ext cx="9404723" cy="1400530"/>
          </a:xfrm>
        </p:spPr>
        <p:txBody>
          <a:bodyPr/>
          <a:lstStyle/>
          <a:p>
            <a:r>
              <a:rPr lang="en-US" dirty="0"/>
              <a:t>DMAIC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6E25593-27DD-7643-B119-9F79E458A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Define</a:t>
            </a:r>
            <a:r>
              <a:rPr lang="en-US" b="1" dirty="0" smtClean="0"/>
              <a:t>:</a:t>
            </a:r>
            <a:r>
              <a:rPr lang="en-US" dirty="0"/>
              <a:t> </a:t>
            </a:r>
            <a:r>
              <a:rPr lang="en-US" dirty="0" smtClean="0"/>
              <a:t>waiting for too long and burger not same size as advertised</a:t>
            </a:r>
            <a:endParaRPr lang="en-US" dirty="0"/>
          </a:p>
          <a:p>
            <a:r>
              <a:rPr lang="en-US" b="1" dirty="0"/>
              <a:t>Measure</a:t>
            </a:r>
            <a:r>
              <a:rPr lang="en-US" b="1" dirty="0" smtClean="0"/>
              <a:t>: </a:t>
            </a:r>
            <a:r>
              <a:rPr lang="en-US" dirty="0" smtClean="0"/>
              <a:t>less working personnel </a:t>
            </a:r>
            <a:endParaRPr lang="en-US" b="1" dirty="0" smtClean="0"/>
          </a:p>
          <a:p>
            <a:r>
              <a:rPr lang="en-US" b="1" dirty="0" smtClean="0"/>
              <a:t>Analyze: </a:t>
            </a:r>
            <a:r>
              <a:rPr lang="en-US" dirty="0" smtClean="0"/>
              <a:t>many customers flocking in for the burgers</a:t>
            </a:r>
          </a:p>
          <a:p>
            <a:r>
              <a:rPr lang="en-US" b="1" dirty="0" smtClean="0"/>
              <a:t>Improve</a:t>
            </a:r>
            <a:r>
              <a:rPr lang="en-US" dirty="0"/>
              <a:t>: </a:t>
            </a:r>
            <a:r>
              <a:rPr lang="en-US" dirty="0" smtClean="0"/>
              <a:t>Increase the number of working personnel and quality of burgers</a:t>
            </a:r>
            <a:endParaRPr lang="en-US" dirty="0" smtClean="0"/>
          </a:p>
          <a:p>
            <a:r>
              <a:rPr lang="en-US" b="1" dirty="0" smtClean="0"/>
              <a:t>Control</a:t>
            </a:r>
            <a:r>
              <a:rPr lang="en-US" b="1" dirty="0"/>
              <a:t>: </a:t>
            </a:r>
            <a:r>
              <a:rPr lang="en-US" dirty="0" smtClean="0"/>
              <a:t>listening to customer complaints and improving in service delivery</a:t>
            </a:r>
          </a:p>
        </p:txBody>
      </p:sp>
    </p:spTree>
    <p:extLst>
      <p:ext uri="{BB962C8B-B14F-4D97-AF65-F5344CB8AC3E}">
        <p14:creationId xmlns:p14="http://schemas.microsoft.com/office/powerpoint/2010/main" val="2418066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3DC5C6-7C1B-C24A-A8EC-C0FB2BA7A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C0471D8-82EC-6D40-8FAB-9758E014A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the number of personnel </a:t>
            </a:r>
          </a:p>
          <a:p>
            <a:r>
              <a:rPr lang="en-US" dirty="0" smtClean="0"/>
              <a:t>Increase the sizes and quality of burgers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9388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201</TotalTime>
  <Words>106</Words>
  <Application>Microsoft Office PowerPoint</Application>
  <PresentationFormat>Custom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Verve</vt:lpstr>
      <vt:lpstr>BURGER KING RESTAURANT</vt:lpstr>
      <vt:lpstr>INTRODUCTION </vt:lpstr>
      <vt:lpstr>OBJECTIVE</vt:lpstr>
      <vt:lpstr>SOLUTION </vt:lpstr>
      <vt:lpstr>DMAIC</vt:lpstr>
      <vt:lpstr>CONCLUSION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Keurig coffee maker</dc:title>
  <dc:creator>Microsoft Office User</dc:creator>
  <cp:lastModifiedBy>Kanyoi</cp:lastModifiedBy>
  <cp:revision>19</cp:revision>
  <dcterms:created xsi:type="dcterms:W3CDTF">2018-03-28T15:17:00Z</dcterms:created>
  <dcterms:modified xsi:type="dcterms:W3CDTF">2018-10-08T01:46:07Z</dcterms:modified>
</cp:coreProperties>
</file>